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F9B85-3C88-4CDD-9F7B-0C584C6FDC36}" v="21" dt="2023-08-07T12:03:56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4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BD472-2788-A24C-3D2B-BB3762DB9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0CF8CD-E716-BF3D-769C-7ADC937A2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4A9EF-4F36-F677-8397-C260F802A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2E811-0C3B-CF22-41A4-EC5109B7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C752A-F650-BCA5-0CE0-57816B77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9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E0553-50DF-1DA9-2E14-8DB13584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F47546-8B4C-5B4E-7BA0-808BCB5F8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19D92-3FB7-F1A5-C062-43B1E5728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9969B4-46E3-93DA-51B7-2CA10D0F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7DCA0-E912-DFA7-4D79-7FC85C43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64C74E-71E0-9C8B-D534-521681A8C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07A54-E75A-32B8-C8A6-A982D9F04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34079-DE5C-0C1E-7A70-4D6ACB13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A3B0E-BEB7-FA0F-9CAA-7C369EC5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148EA-319E-CB86-4FB9-5FE10D0B8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8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5C399-AE18-57DB-8557-ACA0833E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993F51-BB0F-A8CE-6CC8-BDFA35D30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828732-3A4D-E413-533D-EC2578A58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77EC3C-8719-2EAD-26A1-23B5CFD1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D278F-3679-F87C-9390-AB279342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5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C9091-A827-2664-A59B-7A4F9F8E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31D2E0-1A1C-3833-4C62-F9611EF2C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C08AA-CD0C-E508-0F57-746648B9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DE00EA-8056-3C1D-BC03-32E2D0319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AD1B45-4005-2F6A-2059-D284A75A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3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EC6F6-F0CD-92FB-DBBD-8CEA6449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8F689-4C91-FD92-038B-B8A23CC3AE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7D46EC-3F39-B787-57F7-CB8A12D86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3C040C-C762-6621-E14A-38278335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41658-CE52-7010-B943-263E62F8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FF0275-B654-345B-0DA9-A854C749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6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61F53-8BBF-E168-392D-1E011838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5745AD-A21B-68DE-FD73-7D058C80C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8B0BFF-62F4-54D4-61B2-C5F94E0F0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08F4D0-A4E7-C9D9-27D3-F7A2A6758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B8671E-4755-5487-19D8-D6B4D5DC7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B6E86A-3C4C-F382-667C-B9ED4A90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8DDC1F-6B7E-8223-ADAC-CE2C227C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F33ED5-E8F1-EFF7-B173-3BE1B41C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1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8A417-EF85-12E8-BC8E-CBDA0F56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E8D5BF-7F75-67D9-09CD-3FFAAC3D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2E69A6-48EB-A11C-635B-2D3FBCD6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2C7368-23EE-3A98-AC68-E66E0FC0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06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034F7E-4E5C-1FD0-C501-187C106B1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32C63B-BCC4-B23A-8712-F3BD1682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93109-AF75-E672-9FA8-E2C0C5D4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8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3216A-F01A-B4D5-AFB0-FD51F5497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70AB2-DA05-CBB8-797C-7F4D2FBA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10B5F9-F409-AD21-D8CC-C489AAF1C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E8EEB1-97CD-32CD-2B45-0CEF03AF3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A321A1-D8E1-263A-1BF6-78FBA285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1F8A49-0FE9-5C2E-FDE3-687DA481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6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9DD79-9984-BB67-68FE-49E37494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B55B97-0DC3-2478-6634-657A91A51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5EDFD-14D3-F704-95A8-9FC85BBFB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7B2EE5-8E0E-E8AB-0C65-23A79833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4B4BA2-6C0C-2251-AF4B-7F7B6232D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56E804-86D0-5D32-1776-3272028D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9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1D6236-99BA-7C85-A265-9888F727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203C40-6309-CF31-65D6-248912989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F247E-4D60-238B-BC89-C2AC0CECC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0A16F-5305-464D-88F2-2F2D48973A16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4A689-5C81-1627-F88C-F0A3F13DD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EB106-6BDD-9BBE-530E-262ACE1D8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90708-4A63-4BC7-9436-8B1E5D2AF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2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D6AAF12D-95A0-E74E-C55B-CD96D2EC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5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일렉트릭 블루이(가) 표시된 사진&#10;&#10;자동 생성된 설명">
            <a:extLst>
              <a:ext uri="{FF2B5EF4-FFF2-40B4-BE49-F238E27FC236}">
                <a16:creationId xmlns:a16="http://schemas.microsoft.com/office/drawing/2014/main" id="{21AB343C-9CE4-340A-131D-5CA13936B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646D2668-28C2-6A69-C6B3-55B806F5A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76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일렉트릭 블루이(가) 표시된 사진&#10;&#10;자동 생성된 설명">
            <a:extLst>
              <a:ext uri="{FF2B5EF4-FFF2-40B4-BE49-F238E27FC236}">
                <a16:creationId xmlns:a16="http://schemas.microsoft.com/office/drawing/2014/main" id="{A9D92AA0-4254-B093-0CC2-AEFF5EE69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E051AE4D-45CD-69E2-041A-49353DBF6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F5E78B7-D447-DA5C-4377-50443DABE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89" y="718458"/>
            <a:ext cx="7777555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0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2A4AE021-B5BF-9B5E-2F0A-6DA488AF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D1E252A-67CD-B615-0EA6-369B3C02F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34" y="872454"/>
            <a:ext cx="8005666" cy="598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9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2A4AE021-B5BF-9B5E-2F0A-6DA488AF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AC02558-3672-2AC4-2477-3F31E31E8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04" y="956344"/>
            <a:ext cx="7901695" cy="59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99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D1049AC-760C-66D5-80F8-05B6AF70C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3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7E30775B7B132449CC896F0644EC1A1" ma:contentTypeVersion="14" ma:contentTypeDescription="새 문서를 만듭니다." ma:contentTypeScope="" ma:versionID="9e4f063481c6649c4b11c3cc0fea14fa">
  <xsd:schema xmlns:xsd="http://www.w3.org/2001/XMLSchema" xmlns:xs="http://www.w3.org/2001/XMLSchema" xmlns:p="http://schemas.microsoft.com/office/2006/metadata/properties" xmlns:ns3="1d779efa-f06f-48ef-9e17-2ddc2e3bf62d" xmlns:ns4="3e7c5f09-69d4-4583-b9c8-9132cc1335cc" targetNamespace="http://schemas.microsoft.com/office/2006/metadata/properties" ma:root="true" ma:fieldsID="f2ced44853fe1f73db7b4246742acec2" ns3:_="" ns4:_="">
    <xsd:import namespace="1d779efa-f06f-48ef-9e17-2ddc2e3bf62d"/>
    <xsd:import namespace="3e7c5f09-69d4-4583-b9c8-9132cc133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779efa-f06f-48ef-9e17-2ddc2e3bf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c5f09-69d4-4583-b9c8-9132cc133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d779efa-f06f-48ef-9e17-2ddc2e3bf62d" xsi:nil="true"/>
  </documentManagement>
</p:properties>
</file>

<file path=customXml/itemProps1.xml><?xml version="1.0" encoding="utf-8"?>
<ds:datastoreItem xmlns:ds="http://schemas.openxmlformats.org/officeDocument/2006/customXml" ds:itemID="{32667338-057E-469E-9C9E-21CAED460D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779efa-f06f-48ef-9e17-2ddc2e3bf62d"/>
    <ds:schemaRef ds:uri="3e7c5f09-69d4-4583-b9c8-9132cc1335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21B30A-0C54-4001-88EE-0B9D34AF1E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109618-CC9F-4226-B9CD-1CEE2162DE3C}">
  <ds:schemaRefs>
    <ds:schemaRef ds:uri="1d779efa-f06f-48ef-9e17-2ddc2e3bf62d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3e7c5f09-69d4-4583-b9c8-9132cc1335cc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홍현표</dc:creator>
  <cp:lastModifiedBy>홍현표</cp:lastModifiedBy>
  <cp:revision>2</cp:revision>
  <dcterms:created xsi:type="dcterms:W3CDTF">2023-08-06T16:38:53Z</dcterms:created>
  <dcterms:modified xsi:type="dcterms:W3CDTF">2023-10-27T09:46:13Z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0x01010057E30775B7B132449CC896F0644EC1A1</vt:lpwstr>
  </property>
</Properties>
</file>